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5"/>
          <c:dPt>
            <c:idx val="0"/>
            <c:explosion val="0"/>
          </c:dPt>
          <c:dPt>
            <c:idx val="2"/>
            <c:explosion val="0"/>
          </c:dPt>
          <c:dPt>
            <c:idx val="3"/>
            <c:explosion val="0"/>
          </c:dPt>
          <c:dPt>
            <c:idx val="4"/>
            <c:explosion val="0"/>
          </c:dPt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2">
                  <c:v>10</c:v>
                </c:pt>
                <c:pt idx="3">
                  <c:v>13</c:v>
                </c:pt>
                <c:pt idx="4">
                  <c:v>27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8</c:v>
                </c:pt>
                <c:pt idx="3">
                  <c:v>17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2">
                  <c:v>6</c:v>
                </c:pt>
                <c:pt idx="3">
                  <c:v>19</c:v>
                </c:pt>
                <c:pt idx="4">
                  <c:v>25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1">
                  <c:v>5</c:v>
                </c:pt>
                <c:pt idx="2">
                  <c:v>12</c:v>
                </c:pt>
                <c:pt idx="3">
                  <c:v>17</c:v>
                </c:pt>
                <c:pt idx="4">
                  <c:v>17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2">
                  <c:v>5</c:v>
                </c:pt>
                <c:pt idx="3">
                  <c:v>10</c:v>
                </c:pt>
                <c:pt idx="4">
                  <c:v>35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34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0F1B-FF58-4B80-9C15-C762F135356C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FF37E-3C2C-4FF6-BB73-0C02D60BD7E4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en-US" dirty="0" smtClean="0"/>
              <a:t> What do you think is the importance of recycling paper?</a:t>
            </a:r>
            <a:endParaRPr lang="en-U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619672" y="170080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is the importance of recycling plastic?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is the importance of using both sides of the paper?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is the importance of reusing plastic bottles you buy?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is important to have a scrap paper bin?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is important to talk about this?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75</Words>
  <Application>Microsoft Office PowerPoint</Application>
  <PresentationFormat>Presentación en pantalla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 What do you think is the importance of recycling paper?</vt:lpstr>
      <vt:lpstr>What do you think is the importance of recycling plastic?</vt:lpstr>
      <vt:lpstr>What do you think is the importance of using both sides of the paper?</vt:lpstr>
      <vt:lpstr>What do you think is the importance of reusing plastic bottles you buy?</vt:lpstr>
      <vt:lpstr>Do you think is important to have a scrap paper bin?</vt:lpstr>
      <vt:lpstr>Do you think is important to talk about this?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 is the importance of recycling paper?</dc:title>
  <dc:creator>Sofi</dc:creator>
  <cp:lastModifiedBy>Sofi</cp:lastModifiedBy>
  <cp:revision>3</cp:revision>
  <dcterms:created xsi:type="dcterms:W3CDTF">2011-05-16T16:11:31Z</dcterms:created>
  <dcterms:modified xsi:type="dcterms:W3CDTF">2011-05-16T16:35:22Z</dcterms:modified>
</cp:coreProperties>
</file>